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116" r:id="rId6"/>
  </p:sldMasterIdLst>
  <p:notesMasterIdLst>
    <p:notesMasterId r:id="rId8"/>
  </p:notesMasterIdLst>
  <p:handoutMasterIdLst>
    <p:handoutMasterId r:id="rId9"/>
  </p:handoutMasterIdLst>
  <p:sldIdLst>
    <p:sldId id="519" r:id="rId7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913"/>
    <a:srgbClr val="001F42"/>
    <a:srgbClr val="17375E"/>
    <a:srgbClr val="059505"/>
    <a:srgbClr val="00FFCC"/>
    <a:srgbClr val="000000"/>
    <a:srgbClr val="FFDE83"/>
    <a:srgbClr val="CC9900"/>
    <a:srgbClr val="CCCC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2" autoAdjust="0"/>
    <p:restoredTop sz="94796" autoAdjust="0"/>
  </p:normalViewPr>
  <p:slideViewPr>
    <p:cSldViewPr>
      <p:cViewPr varScale="1">
        <p:scale>
          <a:sx n="157" d="100"/>
          <a:sy n="157" d="100"/>
        </p:scale>
        <p:origin x="160" y="280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060" y="-96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E0558-DDC6-47CC-9001-7AEB656B44BC}" type="datetimeFigureOut">
              <a:rPr lang="en-US" smtClean="0"/>
              <a:t>7/10/24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76652-CD61-4899-B998-D263560EFF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2080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/>
              <a:t>Click to edit Master text styles</a:t>
            </a:r>
          </a:p>
          <a:p>
            <a:pPr lvl="1"/>
            <a:r>
              <a:rPr lang="en-US" altLang="zh-TW" noProof="0"/>
              <a:t>Second level</a:t>
            </a:r>
          </a:p>
          <a:p>
            <a:pPr lvl="2"/>
            <a:r>
              <a:rPr lang="en-US" altLang="zh-TW" noProof="0"/>
              <a:t>Third level</a:t>
            </a:r>
          </a:p>
          <a:p>
            <a:pPr lvl="3"/>
            <a:r>
              <a:rPr lang="en-US" altLang="zh-TW" noProof="0"/>
              <a:t>Fourth level</a:t>
            </a:r>
          </a:p>
          <a:p>
            <a:pPr lvl="4"/>
            <a:r>
              <a:rPr lang="en-US" altLang="zh-TW" noProof="0"/>
              <a:t>Fifth level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320102C-0003-4CD6-932A-CB490524232C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8156439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1FF9AD6-2E36-4B11-B496-FD1398C8C4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66855" y="4779760"/>
            <a:ext cx="1070353" cy="365125"/>
          </a:xfrm>
          <a:prstGeom prst="rect">
            <a:avLst/>
          </a:prstGeom>
        </p:spPr>
        <p:txBody>
          <a:bodyPr vert="horz" wrap="none" lIns="0" tIns="45720" rIns="18288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85000"/>
              </a:lnSpc>
              <a:buClr>
                <a:schemeClr val="tx1"/>
              </a:buClr>
              <a:buSzPct val="125000"/>
              <a:buFontTx/>
              <a:buNone/>
              <a:defRPr sz="11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43AAB09-90EA-47E9-8E7C-4FF2FE58485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82C67AB-51BF-9275-F03E-FD359707D034}"/>
              </a:ext>
            </a:extLst>
          </p:cNvPr>
          <p:cNvSpPr txBox="1">
            <a:spLocks/>
          </p:cNvSpPr>
          <p:nvPr userDrawn="1"/>
        </p:nvSpPr>
        <p:spPr>
          <a:xfrm>
            <a:off x="-2725" y="4702950"/>
            <a:ext cx="1070353" cy="365125"/>
          </a:xfrm>
          <a:prstGeom prst="rect">
            <a:avLst/>
          </a:prstGeom>
        </p:spPr>
        <p:txBody>
          <a:bodyPr vert="horz" wrap="none" lIns="0" tIns="45720" rIns="18288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25000"/>
              <a:buFontTx/>
              <a:buNone/>
              <a:defRPr sz="1100" kern="1200">
                <a:solidFill>
                  <a:srgbClr val="898989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endParaRPr lang="en-US" altLang="en-US" dirty="0"/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id="{CDEBEB8E-2971-C5B4-18BA-EF3CE129AD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4779760"/>
            <a:ext cx="947538" cy="365125"/>
          </a:xfrm>
          <a:prstGeom prst="rect">
            <a:avLst/>
          </a:prstGeom>
        </p:spPr>
        <p:txBody>
          <a:bodyPr vert="horz" lIns="182880" tIns="45720" rIns="182880" bIns="45720" rtlCol="0" anchor="ctr"/>
          <a:lstStyle>
            <a:lvl1pPr algn="l">
              <a:defRPr sz="11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10/28/24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33C9901-AF97-3E31-448A-413934D889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5856" y="1374827"/>
            <a:ext cx="8372290" cy="65925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SESSION &amp; TITLE HERE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8BEC967-6C9E-29D5-F06B-FFA5F8D88557}"/>
              </a:ext>
            </a:extLst>
          </p:cNvPr>
          <p:cNvCxnSpPr/>
          <p:nvPr userDrawn="1"/>
        </p:nvCxnSpPr>
        <p:spPr>
          <a:xfrm>
            <a:off x="385855" y="1995675"/>
            <a:ext cx="8372290" cy="0"/>
          </a:xfrm>
          <a:prstGeom prst="line">
            <a:avLst/>
          </a:prstGeom>
          <a:ln w="19050">
            <a:solidFill>
              <a:srgbClr val="FDB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103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SLIDE - DARK VERS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id="{369E3672-E597-251E-F4C0-A635046DB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640" y="152235"/>
            <a:ext cx="7988240" cy="537670"/>
          </a:xfrm>
          <a:prstGeom prst="rect">
            <a:avLst/>
          </a:prstGeom>
        </p:spPr>
        <p:txBody>
          <a:bodyPr/>
          <a:lstStyle>
            <a:lvl1pPr>
              <a:defRPr sz="4000" b="1"/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670556F-D7AF-68F4-B1AD-DD239DAC83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66855" y="4799240"/>
            <a:ext cx="1070353" cy="345645"/>
          </a:xfrm>
          <a:prstGeom prst="rect">
            <a:avLst/>
          </a:prstGeom>
        </p:spPr>
        <p:txBody>
          <a:bodyPr vert="horz" wrap="none" lIns="0" tIns="45720" rIns="18288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85000"/>
              </a:lnSpc>
              <a:buClr>
                <a:schemeClr val="tx1"/>
              </a:buClr>
              <a:buSzPct val="125000"/>
              <a:buFontTx/>
              <a:buNone/>
              <a:defRPr sz="11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43AAB09-90EA-47E9-8E7C-4FF2FE58485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" name="Footer Placeholder 6">
            <a:extLst>
              <a:ext uri="{FF2B5EF4-FFF2-40B4-BE49-F238E27FC236}">
                <a16:creationId xmlns:a16="http://schemas.microsoft.com/office/drawing/2014/main" id="{DA7A0963-8A68-8AB8-D35A-101C05305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4799240"/>
            <a:ext cx="947538" cy="345645"/>
          </a:xfrm>
          <a:prstGeom prst="rect">
            <a:avLst/>
          </a:prstGeom>
        </p:spPr>
        <p:txBody>
          <a:bodyPr vert="horz" lIns="182880" tIns="45720" rIns="182880" bIns="45720" rtlCol="0" anchor="ctr"/>
          <a:lstStyle>
            <a:lvl1pPr algn="l">
              <a:defRPr sz="11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10/28/24</a:t>
            </a:r>
          </a:p>
        </p:txBody>
      </p:sp>
    </p:spTree>
    <p:extLst>
      <p:ext uri="{BB962C8B-B14F-4D97-AF65-F5344CB8AC3E}">
        <p14:creationId xmlns:p14="http://schemas.microsoft.com/office/powerpoint/2010/main" val="293663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alphaModFix amt="20442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Text">
            <a:extLst>
              <a:ext uri="{FF2B5EF4-FFF2-40B4-BE49-F238E27FC236}">
                <a16:creationId xmlns:a16="http://schemas.microsoft.com/office/drawing/2014/main" id="{D4F75A68-C42B-56FF-1818-0B4BCD341A4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640" y="184271"/>
            <a:ext cx="8229600" cy="774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/>
          <a:lstStyle/>
          <a:p>
            <a:r>
              <a:rPr dirty="0"/>
              <a:t>Title Text</a:t>
            </a:r>
          </a:p>
        </p:txBody>
      </p:sp>
      <p:sp>
        <p:nvSpPr>
          <p:cNvPr id="6" name="Body Level One…">
            <a:extLst>
              <a:ext uri="{FF2B5EF4-FFF2-40B4-BE49-F238E27FC236}">
                <a16:creationId xmlns:a16="http://schemas.microsoft.com/office/drawing/2014/main" id="{51563E64-FC39-626D-5002-7A414D8BA41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70640" y="1200150"/>
            <a:ext cx="8416160" cy="352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01349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19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1F42"/>
          </a:solidFill>
          <a:effectLst/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8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effectLst/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effectLst/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Tx/>
        <a:buChar char="–"/>
        <a:defRPr sz="1800">
          <a:solidFill>
            <a:schemeClr val="tx1"/>
          </a:solidFill>
          <a:effectLst/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1600">
          <a:solidFill>
            <a:schemeClr val="tx1"/>
          </a:solidFill>
          <a:effectLst/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60DBB1-B6C8-F616-6C9B-15FFEE474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F43AAB09-90EA-47E9-8E7C-4FF2FE584850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2AAFD5-B933-9C4C-A302-5F6F0B095B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10/28/24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F811AF-F9FE-1E43-C45A-31AEC1E95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M – SESSION TITLE</a:t>
            </a:r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96EA5746-F84F-E22E-DFD5-ADA4453A89DA}"/>
              </a:ext>
            </a:extLst>
          </p:cNvPr>
          <p:cNvSpPr txBox="1">
            <a:spLocks/>
          </p:cNvSpPr>
          <p:nvPr/>
        </p:nvSpPr>
        <p:spPr>
          <a:xfrm>
            <a:off x="385854" y="2149295"/>
            <a:ext cx="8372291" cy="19586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anchor="t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1F42"/>
                </a:solidFill>
                <a:effectLst/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9pPr>
          </a:lstStyle>
          <a:p>
            <a:pPr algn="l">
              <a:spcAft>
                <a:spcPts val="600"/>
              </a:spcAft>
            </a:pPr>
            <a:r>
              <a:rPr lang="en-US" sz="2000" b="0" i="0" kern="0" dirty="0">
                <a:latin typeface="Helvetica" pitchFamily="2" charset="0"/>
              </a:rPr>
              <a:t>Session Chair/Co-Chair: Names</a:t>
            </a:r>
          </a:p>
          <a:p>
            <a:pPr algn="l">
              <a:spcAft>
                <a:spcPts val="150"/>
              </a:spcAft>
            </a:pPr>
            <a:r>
              <a:rPr lang="en-US" sz="1400" b="0" i="0" kern="0" dirty="0">
                <a:latin typeface="Helvetica" pitchFamily="2" charset="0"/>
              </a:rPr>
              <a:t>(M.#) 9:00-9:25 AM – Paper Title | Author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0" dirty="0">
                <a:latin typeface="Helvetica" pitchFamily="2" charset="0"/>
              </a:rPr>
              <a:t>(M.#) 9:25-9:50 AM – Paper Title | Author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0" dirty="0">
                <a:latin typeface="Helvetica" pitchFamily="2" charset="0"/>
              </a:rPr>
              <a:t>(M.#) 9:50-10:15 AM – Paper Title | Author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0" dirty="0">
                <a:latin typeface="Helvetica" pitchFamily="2" charset="0"/>
              </a:rPr>
              <a:t>(M.#) 10:15-10:40 AM – Paper Title | Author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5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0" dirty="0">
                <a:latin typeface="Helvetica" pitchFamily="2" charset="0"/>
              </a:rPr>
              <a:t>(M.#) 10:40-11:30 AM – Paper Title | Author</a:t>
            </a:r>
          </a:p>
        </p:txBody>
      </p:sp>
    </p:spTree>
    <p:extLst>
      <p:ext uri="{BB962C8B-B14F-4D97-AF65-F5344CB8AC3E}">
        <p14:creationId xmlns:p14="http://schemas.microsoft.com/office/powerpoint/2010/main" val="1482190225"/>
      </p:ext>
    </p:extLst>
  </p:cSld>
  <p:clrMapOvr>
    <a:masterClrMapping/>
  </p:clrMapOvr>
</p:sld>
</file>

<file path=ppt/theme/theme1.xml><?xml version="1.0" encoding="utf-8"?>
<a:theme xmlns:a="http://schemas.openxmlformats.org/drawingml/2006/main" name="BCICTS MASTER - LIGHT VERSION">
  <a:themeElements>
    <a:clrScheme name="Custom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D00583E2434B4F9C04C8EE0F3B5943" ma:contentTypeVersion="13" ma:contentTypeDescription="Create a new document." ma:contentTypeScope="" ma:versionID="40f1fdfe2b8e15d81880df95571429f6">
  <xsd:schema xmlns:xsd="http://www.w3.org/2001/XMLSchema" xmlns:xs="http://www.w3.org/2001/XMLSchema" xmlns:p="http://schemas.microsoft.com/office/2006/metadata/properties" xmlns:ns3="40b23709-f195-4bc5-ac21-be91cf214d3a" xmlns:ns4="af9251bb-2220-45e0-bb3d-0a32fe43cb4c" targetNamespace="http://schemas.microsoft.com/office/2006/metadata/properties" ma:root="true" ma:fieldsID="8db50a1d5deca27ddb262eb74eec0316" ns3:_="" ns4:_="">
    <xsd:import namespace="40b23709-f195-4bc5-ac21-be91cf214d3a"/>
    <xsd:import namespace="af9251bb-2220-45e0-bb3d-0a32fe43cb4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b23709-f195-4bc5-ac21-be91cf214d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9251bb-2220-45e0-bb3d-0a32fe43cb4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sisl xmlns:xsi="http://www.w3.org/2001/XMLSchema-instance" xmlns:xsd="http://www.w3.org/2001/XMLSchema" xmlns="http://www.boldonjames.com/2008/01/sie/internal/label" sislVersion="0" policy="82049413-2d3e-4083-a592-ac23f9157539" origin="userSelected">
  <element uid="ee71e43c-6952-4aa0-ba93-1c3981439a05" value=""/>
</sisl>
</file>

<file path=customXml/item3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+Q09SUFxjc3RlaW5iZWlzZXI8L1VzZXJOYW1lPjxEYXRlVGltZT4xMC83LzIwMjAgNzoyODoyMiBQTTwvRGF0ZVRpbWU+PExhYmVsU3RyaW5nPlVOUkVTVFJJQ1RFRDwvTGFiZWxTdHJpbmc+PC9pdGVtPjwvbGFiZWxIaXN0b3J5Pg==</Value>
</WrappedLabelHistory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7D111C-97CD-40EE-B0FD-9E3872B60E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b23709-f195-4bc5-ac21-be91cf214d3a"/>
    <ds:schemaRef ds:uri="af9251bb-2220-45e0-bb3d-0a32fe43cb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AB01B3-03E1-47BF-8D49-14674FC50AA7}">
  <ds:schemaRefs>
    <ds:schemaRef ds:uri="http://www.w3.org/2001/XMLSchema"/>
    <ds:schemaRef ds:uri="http://www.boldonjames.com/2008/01/sie/internal/label"/>
  </ds:schemaRefs>
</ds:datastoreItem>
</file>

<file path=customXml/itemProps3.xml><?xml version="1.0" encoding="utf-8"?>
<ds:datastoreItem xmlns:ds="http://schemas.openxmlformats.org/officeDocument/2006/customXml" ds:itemID="{C40116C2-E848-4F5A-B7F6-0CFF06132F42}">
  <ds:schemaRefs>
    <ds:schemaRef ds:uri="http://www.w3.org/2001/XMLSchema"/>
    <ds:schemaRef ds:uri="http://www.boldonjames.com/2016/02/Classifier/internal/wrappedLabelHistory"/>
  </ds:schemaRefs>
</ds:datastoreItem>
</file>

<file path=customXml/itemProps4.xml><?xml version="1.0" encoding="utf-8"?>
<ds:datastoreItem xmlns:ds="http://schemas.openxmlformats.org/officeDocument/2006/customXml" ds:itemID="{69E2AC36-CC18-421C-A55E-0D5E2D39D5BB}">
  <ds:schemaRefs>
    <ds:schemaRef ds:uri="http://purl.org/dc/terms/"/>
    <ds:schemaRef ds:uri="af9251bb-2220-45e0-bb3d-0a32fe43cb4c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40b23709-f195-4bc5-ac21-be91cf214d3a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5D8D2FD7-6A48-4AFD-AB7F-4F8AF61015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21086</TotalTime>
  <Words>64</Words>
  <Application>Microsoft Macintosh PowerPoint</Application>
  <PresentationFormat>On-screen Show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Helvetica</vt:lpstr>
      <vt:lpstr>Tahoma</vt:lpstr>
      <vt:lpstr>Wingdings</vt:lpstr>
      <vt:lpstr>BCICTS MASTER - LIGHT VERSION</vt:lpstr>
      <vt:lpstr>SESSION M – SESSION TITLE</vt:lpstr>
    </vt:vector>
  </TitlesOfParts>
  <Company>BCTM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Weiser</dc:creator>
  <cp:lastModifiedBy>alissa abello</cp:lastModifiedBy>
  <cp:revision>770</cp:revision>
  <cp:lastPrinted>1601-01-01T00:00:00Z</cp:lastPrinted>
  <dcterms:created xsi:type="dcterms:W3CDTF">2008-10-04T20:29:09Z</dcterms:created>
  <dcterms:modified xsi:type="dcterms:W3CDTF">2024-07-10T19:02:50Z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  <property fmtid="{D5CDD505-2E9C-101B-9397-08002B2CF9AE}" pid="3" name="docIndexRef">
    <vt:lpwstr>0c7803b5-68a4-40a2-b295-c692ef3246f4</vt:lpwstr>
  </property>
  <property fmtid="{D5CDD505-2E9C-101B-9397-08002B2CF9AE}" pid="4" name="bjClsUserRVM">
    <vt:lpwstr>[]</vt:lpwstr>
  </property>
  <property fmtid="{D5CDD505-2E9C-101B-9397-08002B2CF9AE}" pid="5" name="bjSaver">
    <vt:lpwstr>3DHGntB0kgJPcNXq2cCBn4V2DBhcdTd5</vt:lpwstr>
  </property>
  <property fmtid="{D5CDD505-2E9C-101B-9397-08002B2CF9AE}" pid="6" name="bjDocumentLabelXML">
    <vt:lpwstr>&lt;?xml version="1.0" encoding="us-ascii"?&gt;&lt;sisl xmlns:xsi="http://www.w3.org/2001/XMLSchema-instance" xmlns:xsd="http://www.w3.org/2001/XMLSchema" sislVersion="0" policy="82049413-2d3e-4083-a592-ac23f9157539" origin="userSelected" xmlns="http://www.boldonj</vt:lpwstr>
  </property>
  <property fmtid="{D5CDD505-2E9C-101B-9397-08002B2CF9AE}" pid="7" name="bjDocumentLabelXML-0">
    <vt:lpwstr>ames.com/2008/01/sie/internal/label"&gt;&lt;element uid="ee71e43c-6952-4aa0-ba93-1c3981439a05" value="" /&gt;&lt;/sisl&gt;</vt:lpwstr>
  </property>
  <property fmtid="{D5CDD505-2E9C-101B-9397-08002B2CF9AE}" pid="8" name="bjDocumentSecurityLabel">
    <vt:lpwstr>UNRESTRICTED</vt:lpwstr>
  </property>
  <property fmtid="{D5CDD505-2E9C-101B-9397-08002B2CF9AE}" pid="9" name="bjLabelHistoryID">
    <vt:lpwstr>{C40116C2-E848-4F5A-B7F6-0CFF06132F42}</vt:lpwstr>
  </property>
  <property fmtid="{D5CDD505-2E9C-101B-9397-08002B2CF9AE}" pid="10" name="ContentTypeId">
    <vt:lpwstr>0x01010019D00583E2434B4F9C04C8EE0F3B5943</vt:lpwstr>
  </property>
</Properties>
</file>